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5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51E7721-730B-49D0-B427-42E0D90EE995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DF99713-0A26-4758-80F1-970A4F1DB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E7721-730B-49D0-B427-42E0D90EE995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9713-0A26-4758-80F1-970A4F1DB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E7721-730B-49D0-B427-42E0D90EE995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9713-0A26-4758-80F1-970A4F1DB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51E7721-730B-49D0-B427-42E0D90EE995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9713-0A26-4758-80F1-970A4F1DB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51E7721-730B-49D0-B427-42E0D90EE995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DF99713-0A26-4758-80F1-970A4F1DBB1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51E7721-730B-49D0-B427-42E0D90EE995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DF99713-0A26-4758-80F1-970A4F1DB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51E7721-730B-49D0-B427-42E0D90EE995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DF99713-0A26-4758-80F1-970A4F1DB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E7721-730B-49D0-B427-42E0D90EE995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9713-0A26-4758-80F1-970A4F1DB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51E7721-730B-49D0-B427-42E0D90EE995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DF99713-0A26-4758-80F1-970A4F1DB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51E7721-730B-49D0-B427-42E0D90EE995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DF99713-0A26-4758-80F1-970A4F1DB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51E7721-730B-49D0-B427-42E0D90EE995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DF99713-0A26-4758-80F1-970A4F1DB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51E7721-730B-49D0-B427-42E0D90EE995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DF99713-0A26-4758-80F1-970A4F1DB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schools.clipart.com/search/close-up?oid=887035&amp;q=spider%20web&amp;s=31&amp;a=c&amp;cid=&amp;fic=0&amp;k_mode=all&amp;k_exc=&amp;q_jpeg=1&amp;q_gif=1&amp;q_color=1&amp;q_bw=1&amp;q_eps=1&amp;q_wmf=1&amp;q_psd=1&amp;q_png=1&amp;date=&amp;pubid=&amp;isadv=1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Halloween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The One Sentence Story</a:t>
            </a:r>
            <a:endParaRPr lang="en-US" b="1" dirty="0"/>
          </a:p>
        </p:txBody>
      </p:sp>
      <p:pic>
        <p:nvPicPr>
          <p:cNvPr id="23554" name="Picture 2" descr="http://images.clipart.com/thm/thm5/CL/STGR009/broder3c2/hween/holhw360.thm.jpg">
            <a:hlinkClick r:id="rId2" tooltip="Formats: WMF, JPG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81000"/>
            <a:ext cx="3221828" cy="5029200"/>
          </a:xfrm>
          <a:prstGeom prst="rect">
            <a:avLst/>
          </a:prstGeom>
          <a:noFill/>
          <a:ln w="76200">
            <a:solidFill>
              <a:schemeClr val="accent4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7239000" cy="36576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Your Assignment: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Create an interesting, scary, funny (your choice) Halloween story in only ONE sentence!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whole story in ONE sentence?</a:t>
            </a:r>
            <a:br>
              <a:rPr lang="en-US" dirty="0" smtClean="0"/>
            </a:br>
            <a:r>
              <a:rPr lang="en-US" dirty="0" smtClean="0"/>
              <a:t>How can I do that?!?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7848600" cy="5224464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All stories are combinations of Independent Clauses.  Just keep adding ICs using the rules we’ve learned!!</a:t>
            </a:r>
          </a:p>
          <a:p>
            <a:pPr marL="460375">
              <a:buFont typeface="Arial" pitchFamily="34" charset="0"/>
              <a:buChar char="•"/>
            </a:pPr>
            <a:r>
              <a:rPr lang="en-US" sz="2800" dirty="0" smtClean="0"/>
              <a:t>IC , </a:t>
            </a:r>
            <a:r>
              <a:rPr lang="en-US" sz="2800" dirty="0" err="1" smtClean="0"/>
              <a:t>coord</a:t>
            </a:r>
            <a:r>
              <a:rPr lang="en-US" sz="2800" dirty="0" smtClean="0"/>
              <a:t> conj IC</a:t>
            </a:r>
          </a:p>
          <a:p>
            <a:pPr marL="460375">
              <a:buFont typeface="Arial" pitchFamily="34" charset="0"/>
              <a:buChar char="•"/>
            </a:pPr>
            <a:r>
              <a:rPr lang="en-US" sz="2800" dirty="0" smtClean="0"/>
              <a:t>IC </a:t>
            </a:r>
            <a:r>
              <a:rPr lang="en-US" sz="2800" dirty="0" err="1" smtClean="0"/>
              <a:t>subord</a:t>
            </a:r>
            <a:r>
              <a:rPr lang="en-US" sz="2800" dirty="0" smtClean="0"/>
              <a:t> conj IC</a:t>
            </a:r>
          </a:p>
          <a:p>
            <a:pPr marL="460375">
              <a:buFont typeface="Arial" pitchFamily="34" charset="0"/>
              <a:buChar char="•"/>
            </a:pPr>
            <a:r>
              <a:rPr lang="en-US" sz="2800" dirty="0" err="1" smtClean="0"/>
              <a:t>Subord</a:t>
            </a:r>
            <a:r>
              <a:rPr lang="en-US" sz="2800" dirty="0" smtClean="0"/>
              <a:t> conj IC, IC</a:t>
            </a:r>
          </a:p>
          <a:p>
            <a:pPr marL="460375">
              <a:buFont typeface="Arial" pitchFamily="34" charset="0"/>
              <a:buChar char="•"/>
            </a:pPr>
            <a:r>
              <a:rPr lang="en-US" sz="2800" dirty="0" smtClean="0"/>
              <a:t>IC; IC (that’s a new one you may use)</a:t>
            </a:r>
            <a:endParaRPr lang="en-US" sz="2800" dirty="0" smtClean="0"/>
          </a:p>
          <a:p>
            <a:pPr marL="460375">
              <a:buFont typeface="Arial" pitchFamily="34" charset="0"/>
              <a:buChar char="•"/>
            </a:pPr>
            <a:r>
              <a:rPr lang="en-US" sz="2800" dirty="0" smtClean="0"/>
              <a:t>And so on!!</a:t>
            </a:r>
            <a:endParaRPr lang="en-US" sz="2800" dirty="0"/>
          </a:p>
          <a:p>
            <a:pPr marL="3175"/>
            <a:r>
              <a:rPr lang="en-US" sz="2800" dirty="0" smtClean="0"/>
              <a:t>You may also add appositives, adjectives, adverbs, phrases.  Ask us if you’re not sure how to punctuate!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109664"/>
            <a:ext cx="5410200" cy="1362075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…   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471736"/>
            <a:ext cx="5257800" cy="187166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 Best Story will win </a:t>
            </a:r>
          </a:p>
          <a:p>
            <a:r>
              <a:rPr lang="en-US" sz="3600" dirty="0" smtClean="0"/>
              <a:t>a FABULOUS PRIZE!!</a:t>
            </a:r>
            <a:endParaRPr lang="en-US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ustom 3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E25B00"/>
      </a:accent1>
      <a:accent2>
        <a:srgbClr val="FF6600"/>
      </a:accent2>
      <a:accent3>
        <a:srgbClr val="FF3300"/>
      </a:accent3>
      <a:accent4>
        <a:srgbClr val="FF6600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130</TotalTime>
  <Words>94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Verve</vt:lpstr>
      <vt:lpstr>Halloween</vt:lpstr>
      <vt:lpstr>Your Assignment: Create an interesting, scary, funny (your choice) Halloween story in only ONE sentence!</vt:lpstr>
      <vt:lpstr>A whole story in ONE sentence? How can I do that?!?</vt:lpstr>
      <vt:lpstr> AND …    </vt:lpstr>
    </vt:vector>
  </TitlesOfParts>
  <Company>USD 259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Halloween</dc:title>
  <dc:creator>kfrederick</dc:creator>
  <cp:lastModifiedBy>kfrederick</cp:lastModifiedBy>
  <cp:revision>14</cp:revision>
  <dcterms:created xsi:type="dcterms:W3CDTF">2012-10-30T18:14:10Z</dcterms:created>
  <dcterms:modified xsi:type="dcterms:W3CDTF">2012-10-30T21:41:53Z</dcterms:modified>
</cp:coreProperties>
</file>